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handoutMasterIdLst>
    <p:handoutMasterId r:id="rId8"/>
  </p:handoutMasterIdLst>
  <p:sldIdLst>
    <p:sldId id="263" r:id="rId5"/>
    <p:sldId id="274" r:id="rId6"/>
    <p:sldId id="275" r:id="rId7"/>
  </p:sldIdLst>
  <p:sldSz cx="9144000" cy="5143500" type="screen16x9"/>
  <p:notesSz cx="6858000" cy="9144000"/>
  <p:defaultTextStyle>
    <a:defPPr>
      <a:defRPr lang="de-DE"/>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DF0"/>
    <a:srgbClr val="009BD0"/>
    <a:srgbClr val="52AE32"/>
    <a:srgbClr val="0D556D"/>
    <a:srgbClr val="054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11CF7-30E1-451D-A6F1-FB56D84935DF}" v="22" dt="2023-04-27T08:31:17.957"/>
    <p1510:client id="{951B1DE0-B3D9-40B9-A058-057B64A22C9A}" v="2" dt="2023-04-27T08:35:24.420"/>
    <p1510:client id="{F112E5AF-8DDD-4550-8903-91F49F5E645D}" v="9" dt="2023-04-27T06:00:0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0" autoAdjust="0"/>
    <p:restoredTop sz="94628"/>
  </p:normalViewPr>
  <p:slideViewPr>
    <p:cSldViewPr snapToObjects="1">
      <p:cViewPr varScale="1">
        <p:scale>
          <a:sx n="158" d="100"/>
          <a:sy n="158" d="100"/>
        </p:scale>
        <p:origin x="438" y="126"/>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Lohwasser" userId="d514804f-7eaa-4d71-8feb-a407993b8e23" providerId="ADAL" clId="{96B6FE51-6875-41D2-B454-F5988BEE187D}"/>
    <pc:docChg chg="custSel modSld">
      <pc:chgData name="Stefan Lohwasser" userId="d514804f-7eaa-4d71-8feb-a407993b8e23" providerId="ADAL" clId="{96B6FE51-6875-41D2-B454-F5988BEE187D}" dt="2022-10-31T15:30:05.737" v="66" actId="27918"/>
      <pc:docMkLst>
        <pc:docMk/>
      </pc:docMkLst>
      <pc:sldChg chg="addSp delSp modSp mod">
        <pc:chgData name="Stefan Lohwasser" userId="d514804f-7eaa-4d71-8feb-a407993b8e23" providerId="ADAL" clId="{96B6FE51-6875-41D2-B454-F5988BEE187D}" dt="2022-10-31T15:30:05.737" v="66" actId="27918"/>
        <pc:sldMkLst>
          <pc:docMk/>
          <pc:sldMk cId="318093965" sldId="266"/>
        </pc:sldMkLst>
        <pc:spChg chg="del">
          <ac:chgData name="Stefan Lohwasser" userId="d514804f-7eaa-4d71-8feb-a407993b8e23" providerId="ADAL" clId="{96B6FE51-6875-41D2-B454-F5988BEE187D}" dt="2022-10-31T15:21:09.503" v="1" actId="1957"/>
          <ac:spMkLst>
            <pc:docMk/>
            <pc:sldMk cId="318093965" sldId="266"/>
            <ac:spMk id="3" creationId="{00000000-0000-0000-0000-000000000000}"/>
          </ac:spMkLst>
        </pc:spChg>
        <pc:spChg chg="add del mod">
          <ac:chgData name="Stefan Lohwasser" userId="d514804f-7eaa-4d71-8feb-a407993b8e23" providerId="ADAL" clId="{96B6FE51-6875-41D2-B454-F5988BEE187D}" dt="2022-10-31T15:21:39.572" v="4" actId="1957"/>
          <ac:spMkLst>
            <pc:docMk/>
            <pc:sldMk cId="318093965" sldId="266"/>
            <ac:spMk id="8" creationId="{C11C4278-69E5-CD21-ACD2-6D6C9E1F1190}"/>
          </ac:spMkLst>
        </pc:spChg>
        <pc:graphicFrameChg chg="add del mod">
          <ac:chgData name="Stefan Lohwasser" userId="d514804f-7eaa-4d71-8feb-a407993b8e23" providerId="ADAL" clId="{96B6FE51-6875-41D2-B454-F5988BEE187D}" dt="2022-10-31T15:21:24.243" v="2" actId="21"/>
          <ac:graphicFrameMkLst>
            <pc:docMk/>
            <pc:sldMk cId="318093965" sldId="266"/>
            <ac:graphicFrameMk id="6" creationId="{D9CF590C-8803-2FBF-54EC-38D1F171E447}"/>
          </ac:graphicFrameMkLst>
        </pc:graphicFrameChg>
        <pc:graphicFrameChg chg="add mod">
          <ac:chgData name="Stefan Lohwasser" userId="d514804f-7eaa-4d71-8feb-a407993b8e23" providerId="ADAL" clId="{96B6FE51-6875-41D2-B454-F5988BEE187D}" dt="2022-10-31T15:21:39.572" v="4" actId="1957"/>
          <ac:graphicFrameMkLst>
            <pc:docMk/>
            <pc:sldMk cId="318093965" sldId="266"/>
            <ac:graphicFrameMk id="11" creationId="{4301B602-5C43-CE12-D798-504087406BE9}"/>
          </ac:graphicFrameMkLst>
        </pc:graphicFrameChg>
      </pc:sldChg>
    </pc:docChg>
  </pc:docChgLst>
  <pc:docChgLst>
    <pc:chgData name="Nina Franke" userId="8a9db3c6-b89d-4719-aa9d-4387adf199a4" providerId="ADAL" clId="{E006A953-EB67-4F9D-B799-A4C97A76AB2B}"/>
    <pc:docChg chg="custSel modSld">
      <pc:chgData name="Nina Franke" userId="8a9db3c6-b89d-4719-aa9d-4387adf199a4" providerId="ADAL" clId="{E006A953-EB67-4F9D-B799-A4C97A76AB2B}" dt="2023-02-06T17:23:49.417" v="74" actId="478"/>
      <pc:docMkLst>
        <pc:docMk/>
      </pc:docMkLst>
      <pc:sldChg chg="addSp delSp modSp mod">
        <pc:chgData name="Nina Franke" userId="8a9db3c6-b89d-4719-aa9d-4387adf199a4" providerId="ADAL" clId="{E006A953-EB67-4F9D-B799-A4C97A76AB2B}" dt="2023-02-06T17:23:49.417" v="74" actId="478"/>
        <pc:sldMkLst>
          <pc:docMk/>
          <pc:sldMk cId="0" sldId="260"/>
        </pc:sldMkLst>
        <pc:spChg chg="add del mod">
          <ac:chgData name="Nina Franke" userId="8a9db3c6-b89d-4719-aa9d-4387adf199a4" providerId="ADAL" clId="{E006A953-EB67-4F9D-B799-A4C97A76AB2B}" dt="2023-02-06T17:23:49.417" v="74" actId="478"/>
          <ac:spMkLst>
            <pc:docMk/>
            <pc:sldMk cId="0" sldId="260"/>
            <ac:spMk id="2" creationId="{974C3112-571F-64C1-DA4B-A507F866B816}"/>
          </ac:spMkLst>
        </pc:spChg>
      </pc:sldChg>
    </pc:docChg>
  </pc:docChgLst>
  <pc:docChgLst>
    <pc:chgData name="Hans-Georg Stavginski" userId="2b802eff-beaa-4658-a2ab-d1e66fe242ba" providerId="ADAL" clId="{F112E5AF-8DDD-4550-8903-91F49F5E645D}"/>
    <pc:docChg chg="addSld delSld modSld sldOrd">
      <pc:chgData name="Hans-Georg Stavginski" userId="2b802eff-beaa-4658-a2ab-d1e66fe242ba" providerId="ADAL" clId="{F112E5AF-8DDD-4550-8903-91F49F5E645D}" dt="2023-04-27T06:00:09.596" v="12" actId="1036"/>
      <pc:docMkLst>
        <pc:docMk/>
      </pc:docMkLst>
      <pc:sldChg chg="ord">
        <pc:chgData name="Hans-Georg Stavginski" userId="2b802eff-beaa-4658-a2ab-d1e66fe242ba" providerId="ADAL" clId="{F112E5AF-8DDD-4550-8903-91F49F5E645D}" dt="2023-04-17T14:43:17.757" v="7"/>
        <pc:sldMkLst>
          <pc:docMk/>
          <pc:sldMk cId="1386756646" sldId="263"/>
        </pc:sldMkLst>
      </pc:sldChg>
      <pc:sldChg chg="del">
        <pc:chgData name="Hans-Georg Stavginski" userId="2b802eff-beaa-4658-a2ab-d1e66fe242ba" providerId="ADAL" clId="{F112E5AF-8DDD-4550-8903-91F49F5E645D}" dt="2023-04-17T14:40:09.561" v="3" actId="47"/>
        <pc:sldMkLst>
          <pc:docMk/>
          <pc:sldMk cId="318093965" sldId="266"/>
        </pc:sldMkLst>
      </pc:sldChg>
      <pc:sldChg chg="modSp add">
        <pc:chgData name="Hans-Georg Stavginski" userId="2b802eff-beaa-4658-a2ab-d1e66fe242ba" providerId="ADAL" clId="{F112E5AF-8DDD-4550-8903-91F49F5E645D}" dt="2023-04-27T06:00:09.596" v="12" actId="1036"/>
        <pc:sldMkLst>
          <pc:docMk/>
          <pc:sldMk cId="547780949" sldId="274"/>
        </pc:sldMkLst>
        <pc:spChg chg="mod">
          <ac:chgData name="Hans-Georg Stavginski" userId="2b802eff-beaa-4658-a2ab-d1e66fe242ba" providerId="ADAL" clId="{F112E5AF-8DDD-4550-8903-91F49F5E645D}" dt="2023-04-27T06:00:09.596" v="12" actId="1036"/>
          <ac:spMkLst>
            <pc:docMk/>
            <pc:sldMk cId="547780949" sldId="274"/>
            <ac:spMk id="2" creationId="{00000000-0000-0000-0000-000000000000}"/>
          </ac:spMkLst>
        </pc:spChg>
        <pc:spChg chg="mod">
          <ac:chgData name="Hans-Georg Stavginski" userId="2b802eff-beaa-4658-a2ab-d1e66fe242ba" providerId="ADAL" clId="{F112E5AF-8DDD-4550-8903-91F49F5E645D}" dt="2023-04-27T06:00:09.596" v="12" actId="1036"/>
          <ac:spMkLst>
            <pc:docMk/>
            <pc:sldMk cId="547780949" sldId="274"/>
            <ac:spMk id="3" creationId="{00000000-0000-0000-0000-000000000000}"/>
          </ac:spMkLst>
        </pc:spChg>
      </pc:sldChg>
      <pc:sldChg chg="add del">
        <pc:chgData name="Hans-Georg Stavginski" userId="2b802eff-beaa-4658-a2ab-d1e66fe242ba" providerId="ADAL" clId="{F112E5AF-8DDD-4550-8903-91F49F5E645D}" dt="2023-04-27T05:58:51.930" v="8" actId="47"/>
        <pc:sldMkLst>
          <pc:docMk/>
          <pc:sldMk cId="2641899983" sldId="313"/>
        </pc:sldMkLst>
      </pc:sldChg>
      <pc:sldChg chg="add del">
        <pc:chgData name="Hans-Georg Stavginski" userId="2b802eff-beaa-4658-a2ab-d1e66fe242ba" providerId="ADAL" clId="{F112E5AF-8DDD-4550-8903-91F49F5E645D}" dt="2023-04-27T05:58:51.930" v="8" actId="47"/>
        <pc:sldMkLst>
          <pc:docMk/>
          <pc:sldMk cId="3786637988" sldId="314"/>
        </pc:sldMkLst>
      </pc:sldChg>
      <pc:sldChg chg="add del">
        <pc:chgData name="Hans-Georg Stavginski" userId="2b802eff-beaa-4658-a2ab-d1e66fe242ba" providerId="ADAL" clId="{F112E5AF-8DDD-4550-8903-91F49F5E645D}" dt="2023-04-27T05:58:51.930" v="8" actId="47"/>
        <pc:sldMkLst>
          <pc:docMk/>
          <pc:sldMk cId="1940219245" sldId="322"/>
        </pc:sldMkLst>
      </pc:sldChg>
      <pc:sldChg chg="add del">
        <pc:chgData name="Hans-Georg Stavginski" userId="2b802eff-beaa-4658-a2ab-d1e66fe242ba" providerId="ADAL" clId="{F112E5AF-8DDD-4550-8903-91F49F5E645D}" dt="2023-04-27T05:58:51.930" v="8" actId="47"/>
        <pc:sldMkLst>
          <pc:docMk/>
          <pc:sldMk cId="1046407065" sldId="323"/>
        </pc:sldMkLst>
      </pc:sldChg>
      <pc:sldChg chg="add del">
        <pc:chgData name="Hans-Georg Stavginski" userId="2b802eff-beaa-4658-a2ab-d1e66fe242ba" providerId="ADAL" clId="{F112E5AF-8DDD-4550-8903-91F49F5E645D}" dt="2023-04-27T05:58:51.930" v="8" actId="47"/>
        <pc:sldMkLst>
          <pc:docMk/>
          <pc:sldMk cId="2682069521" sldId="324"/>
        </pc:sldMkLst>
      </pc:sldChg>
      <pc:sldMasterChg chg="delSldLayout">
        <pc:chgData name="Hans-Georg Stavginski" userId="2b802eff-beaa-4658-a2ab-d1e66fe242ba" providerId="ADAL" clId="{F112E5AF-8DDD-4550-8903-91F49F5E645D}" dt="2023-04-27T05:58:51.930" v="8" actId="47"/>
        <pc:sldMasterMkLst>
          <pc:docMk/>
          <pc:sldMasterMk cId="0" sldId="2147483679"/>
        </pc:sldMasterMkLst>
        <pc:sldLayoutChg chg="del">
          <pc:chgData name="Hans-Georg Stavginski" userId="2b802eff-beaa-4658-a2ab-d1e66fe242ba" providerId="ADAL" clId="{F112E5AF-8DDD-4550-8903-91F49F5E645D}" dt="2023-04-27T05:58:51.930" v="8" actId="47"/>
          <pc:sldLayoutMkLst>
            <pc:docMk/>
            <pc:sldMasterMk cId="0" sldId="2147483679"/>
            <pc:sldLayoutMk cId="160918655" sldId="2147483680"/>
          </pc:sldLayoutMkLst>
        </pc:sldLayoutChg>
      </pc:sldMasterChg>
    </pc:docChg>
  </pc:docChgLst>
  <pc:docChgLst>
    <pc:chgData name="Maren Bastian" userId="5f19c373-3fcc-4a0d-b7f0-9157ef7d15c5" providerId="ADAL" clId="{951B1DE0-B3D9-40B9-A058-057B64A22C9A}"/>
    <pc:docChg chg="custSel modSld">
      <pc:chgData name="Maren Bastian" userId="5f19c373-3fcc-4a0d-b7f0-9157ef7d15c5" providerId="ADAL" clId="{951B1DE0-B3D9-40B9-A058-057B64A22C9A}" dt="2023-04-27T08:35:24.420" v="6"/>
      <pc:docMkLst>
        <pc:docMk/>
      </pc:docMkLst>
      <pc:sldChg chg="addSp delSp modSp mod">
        <pc:chgData name="Maren Bastian" userId="5f19c373-3fcc-4a0d-b7f0-9157ef7d15c5" providerId="ADAL" clId="{951B1DE0-B3D9-40B9-A058-057B64A22C9A}" dt="2023-04-27T08:35:24.420" v="6"/>
        <pc:sldMkLst>
          <pc:docMk/>
          <pc:sldMk cId="1386756646" sldId="263"/>
        </pc:sldMkLst>
        <pc:spChg chg="add mod">
          <ac:chgData name="Maren Bastian" userId="5f19c373-3fcc-4a0d-b7f0-9157ef7d15c5" providerId="ADAL" clId="{951B1DE0-B3D9-40B9-A058-057B64A22C9A}" dt="2023-04-27T08:35:24.420" v="6"/>
          <ac:spMkLst>
            <pc:docMk/>
            <pc:sldMk cId="1386756646" sldId="263"/>
            <ac:spMk id="2" creationId="{CCB895DF-FEB6-801B-D387-63C3530EAD9B}"/>
          </ac:spMkLst>
        </pc:spChg>
        <pc:spChg chg="del">
          <ac:chgData name="Maren Bastian" userId="5f19c373-3fcc-4a0d-b7f0-9157ef7d15c5" providerId="ADAL" clId="{951B1DE0-B3D9-40B9-A058-057B64A22C9A}" dt="2023-04-27T08:35:23.221" v="5" actId="478"/>
          <ac:spMkLst>
            <pc:docMk/>
            <pc:sldMk cId="1386756646" sldId="263"/>
            <ac:spMk id="4" creationId="{3336F88F-2D7E-C806-E3E4-7C59E104C851}"/>
          </ac:spMkLst>
        </pc:spChg>
        <pc:spChg chg="mod">
          <ac:chgData name="Maren Bastian" userId="5f19c373-3fcc-4a0d-b7f0-9157ef7d15c5" providerId="ADAL" clId="{951B1DE0-B3D9-40B9-A058-057B64A22C9A}" dt="2023-04-27T08:34:07.283" v="1" actId="20577"/>
          <ac:spMkLst>
            <pc:docMk/>
            <pc:sldMk cId="1386756646" sldId="263"/>
            <ac:spMk id="7" creationId="{B8A70338-ED65-1DB3-3B79-2E4C3F8437F9}"/>
          </ac:spMkLst>
        </pc:spChg>
      </pc:sldChg>
      <pc:sldChg chg="addSp delSp modSp mod">
        <pc:chgData name="Maren Bastian" userId="5f19c373-3fcc-4a0d-b7f0-9157ef7d15c5" providerId="ADAL" clId="{951B1DE0-B3D9-40B9-A058-057B64A22C9A}" dt="2023-04-27T08:35:18.946" v="4"/>
        <pc:sldMkLst>
          <pc:docMk/>
          <pc:sldMk cId="547780949" sldId="274"/>
        </pc:sldMkLst>
        <pc:spChg chg="add mod">
          <ac:chgData name="Maren Bastian" userId="5f19c373-3fcc-4a0d-b7f0-9157ef7d15c5" providerId="ADAL" clId="{951B1DE0-B3D9-40B9-A058-057B64A22C9A}" dt="2023-04-27T08:35:18.946" v="4"/>
          <ac:spMkLst>
            <pc:docMk/>
            <pc:sldMk cId="547780949" sldId="274"/>
            <ac:spMk id="2" creationId="{210802B3-6017-A53F-7A60-DF374DF48D44}"/>
          </ac:spMkLst>
        </pc:spChg>
        <pc:spChg chg="del">
          <ac:chgData name="Maren Bastian" userId="5f19c373-3fcc-4a0d-b7f0-9157ef7d15c5" providerId="ADAL" clId="{951B1DE0-B3D9-40B9-A058-057B64A22C9A}" dt="2023-04-27T08:35:13.388" v="3" actId="478"/>
          <ac:spMkLst>
            <pc:docMk/>
            <pc:sldMk cId="547780949" sldId="274"/>
            <ac:spMk id="4" creationId="{85D808AE-83FE-CB08-0667-BFC62C51B8DC}"/>
          </ac:spMkLst>
        </pc:spChg>
        <pc:spChg chg="mod">
          <ac:chgData name="Maren Bastian" userId="5f19c373-3fcc-4a0d-b7f0-9157ef7d15c5" providerId="ADAL" clId="{951B1DE0-B3D9-40B9-A058-057B64A22C9A}" dt="2023-04-27T08:34:14.869" v="2" actId="5793"/>
          <ac:spMkLst>
            <pc:docMk/>
            <pc:sldMk cId="547780949" sldId="274"/>
            <ac:spMk id="5" creationId="{C866D0F4-6BB5-B753-5533-EEC93614D2EC}"/>
          </ac:spMkLst>
        </pc:spChg>
      </pc:sldChg>
    </pc:docChg>
  </pc:docChgLst>
  <pc:docChgLst>
    <pc:chgData name="Sabine Schlender" userId="23d9ed0b-8cfb-496e-990b-ed5343b310f3" providerId="ADAL" clId="{14FA6955-3C06-451D-8A22-64330E7F7A64}"/>
    <pc:docChg chg="addSld delSld modSld addMainMaster delMainMaster modMainMaster">
      <pc:chgData name="Sabine Schlender" userId="23d9ed0b-8cfb-496e-990b-ed5343b310f3" providerId="ADAL" clId="{14FA6955-3C06-451D-8A22-64330E7F7A64}" dt="2023-04-15T07:36:22.603" v="6" actId="47"/>
      <pc:docMkLst>
        <pc:docMk/>
      </pc:docMkLst>
      <pc:sldChg chg="add del">
        <pc:chgData name="Sabine Schlender" userId="23d9ed0b-8cfb-496e-990b-ed5343b310f3" providerId="ADAL" clId="{14FA6955-3C06-451D-8A22-64330E7F7A64}" dt="2023-04-15T07:36:22.603" v="6" actId="47"/>
        <pc:sldMkLst>
          <pc:docMk/>
          <pc:sldMk cId="20554140" sldId="267"/>
        </pc:sldMkLst>
      </pc:sldChg>
      <pc:sldChg chg="new del">
        <pc:chgData name="Sabine Schlender" userId="23d9ed0b-8cfb-496e-990b-ed5343b310f3" providerId="ADAL" clId="{14FA6955-3C06-451D-8A22-64330E7F7A64}" dt="2023-04-15T07:34:14.877" v="1" actId="2696"/>
        <pc:sldMkLst>
          <pc:docMk/>
          <pc:sldMk cId="860207665" sldId="267"/>
        </pc:sldMkLst>
      </pc:sldChg>
      <pc:sldChg chg="add del">
        <pc:chgData name="Sabine Schlender" userId="23d9ed0b-8cfb-496e-990b-ed5343b310f3" providerId="ADAL" clId="{14FA6955-3C06-451D-8A22-64330E7F7A64}" dt="2023-04-15T07:34:54.971" v="3" actId="2696"/>
        <pc:sldMkLst>
          <pc:docMk/>
          <pc:sldMk cId="1906736081" sldId="267"/>
        </pc:sldMkLst>
      </pc:sldChg>
      <pc:sldMasterChg chg="add del addSldLayout delSldLayout">
        <pc:chgData name="Sabine Schlender" userId="23d9ed0b-8cfb-496e-990b-ed5343b310f3" providerId="ADAL" clId="{14FA6955-3C06-451D-8A22-64330E7F7A64}" dt="2023-04-15T07:36:22.603" v="6" actId="47"/>
        <pc:sldMasterMkLst>
          <pc:docMk/>
          <pc:sldMasterMk cId="168253616" sldId="2147483648"/>
        </pc:sldMasterMkLst>
        <pc:sldLayoutChg chg="add del">
          <pc:chgData name="Sabine Schlender" userId="23d9ed0b-8cfb-496e-990b-ed5343b310f3" providerId="ADAL" clId="{14FA6955-3C06-451D-8A22-64330E7F7A64}" dt="2023-04-15T07:36:22.603" v="6" actId="47"/>
          <pc:sldLayoutMkLst>
            <pc:docMk/>
            <pc:sldMasterMk cId="168253616" sldId="2147483648"/>
            <pc:sldLayoutMk cId="700686728" sldId="2147483655"/>
          </pc:sldLayoutMkLst>
        </pc:sldLayoutChg>
      </pc:sldMasterChg>
      <pc:sldMasterChg chg="replId">
        <pc:chgData name="Sabine Schlender" userId="23d9ed0b-8cfb-496e-990b-ed5343b310f3" providerId="ADAL" clId="{14FA6955-3C06-451D-8A22-64330E7F7A64}" dt="2023-04-15T07:36:16.471" v="4" actId="27028"/>
        <pc:sldMasterMkLst>
          <pc:docMk/>
          <pc:sldMasterMk cId="0" sldId="2147483679"/>
        </pc:sldMasterMkLst>
      </pc:sldMasterChg>
    </pc:docChg>
  </pc:docChgLst>
  <pc:docChgLst>
    <pc:chgData name="Vesselina Minkova" userId="f35a3b80-c8f1-4a30-9acb-b51d0e3a6fdd" providerId="ADAL" clId="{11E11CF7-30E1-451D-A6F1-FB56D84935DF}"/>
    <pc:docChg chg="custSel addSld delSld modSld">
      <pc:chgData name="Vesselina Minkova" userId="f35a3b80-c8f1-4a30-9acb-b51d0e3a6fdd" providerId="ADAL" clId="{11E11CF7-30E1-451D-A6F1-FB56D84935DF}" dt="2023-04-27T08:31:20.215" v="92" actId="1076"/>
      <pc:docMkLst>
        <pc:docMk/>
      </pc:docMkLst>
      <pc:sldChg chg="del">
        <pc:chgData name="Vesselina Minkova" userId="f35a3b80-c8f1-4a30-9acb-b51d0e3a6fdd" providerId="ADAL" clId="{11E11CF7-30E1-451D-A6F1-FB56D84935DF}" dt="2023-04-27T08:29:31.661" v="84" actId="47"/>
        <pc:sldMkLst>
          <pc:docMk/>
          <pc:sldMk cId="0" sldId="260"/>
        </pc:sldMkLst>
      </pc:sldChg>
      <pc:sldChg chg="addSp delSp modSp mod">
        <pc:chgData name="Vesselina Minkova" userId="f35a3b80-c8f1-4a30-9acb-b51d0e3a6fdd" providerId="ADAL" clId="{11E11CF7-30E1-451D-A6F1-FB56D84935DF}" dt="2023-04-27T08:31:13.154" v="90" actId="1076"/>
        <pc:sldMkLst>
          <pc:docMk/>
          <pc:sldMk cId="1386756646" sldId="263"/>
        </pc:sldMkLst>
        <pc:spChg chg="del">
          <ac:chgData name="Vesselina Minkova" userId="f35a3b80-c8f1-4a30-9acb-b51d0e3a6fdd" providerId="ADAL" clId="{11E11CF7-30E1-451D-A6F1-FB56D84935DF}" dt="2023-04-27T08:20:24.304" v="0" actId="478"/>
          <ac:spMkLst>
            <pc:docMk/>
            <pc:sldMk cId="1386756646" sldId="263"/>
            <ac:spMk id="2" creationId="{00000000-0000-0000-0000-000000000000}"/>
          </ac:spMkLst>
        </pc:spChg>
        <pc:spChg chg="del">
          <ac:chgData name="Vesselina Minkova" userId="f35a3b80-c8f1-4a30-9acb-b51d0e3a6fdd" providerId="ADAL" clId="{11E11CF7-30E1-451D-A6F1-FB56D84935DF}" dt="2023-04-27T08:20:26.615" v="1" actId="478"/>
          <ac:spMkLst>
            <pc:docMk/>
            <pc:sldMk cId="1386756646" sldId="263"/>
            <ac:spMk id="3" creationId="{00000000-0000-0000-0000-000000000000}"/>
          </ac:spMkLst>
        </pc:spChg>
        <pc:spChg chg="add mod">
          <ac:chgData name="Vesselina Minkova" userId="f35a3b80-c8f1-4a30-9acb-b51d0e3a6fdd" providerId="ADAL" clId="{11E11CF7-30E1-451D-A6F1-FB56D84935DF}" dt="2023-04-27T08:31:10.258" v="89" actId="1076"/>
          <ac:spMkLst>
            <pc:docMk/>
            <pc:sldMk cId="1386756646" sldId="263"/>
            <ac:spMk id="4" creationId="{3336F88F-2D7E-C806-E3E4-7C59E104C851}"/>
          </ac:spMkLst>
        </pc:spChg>
        <pc:spChg chg="add del mod">
          <ac:chgData name="Vesselina Minkova" userId="f35a3b80-c8f1-4a30-9acb-b51d0e3a6fdd" providerId="ADAL" clId="{11E11CF7-30E1-451D-A6F1-FB56D84935DF}" dt="2023-04-27T08:21:11.803" v="9" actId="478"/>
          <ac:spMkLst>
            <pc:docMk/>
            <pc:sldMk cId="1386756646" sldId="263"/>
            <ac:spMk id="5" creationId="{E863D3B6-1AB5-5E00-9735-0AA2CF5B1B63}"/>
          </ac:spMkLst>
        </pc:spChg>
        <pc:spChg chg="add del mod">
          <ac:chgData name="Vesselina Minkova" userId="f35a3b80-c8f1-4a30-9acb-b51d0e3a6fdd" providerId="ADAL" clId="{11E11CF7-30E1-451D-A6F1-FB56D84935DF}" dt="2023-04-27T08:21:38.158" v="11" actId="478"/>
          <ac:spMkLst>
            <pc:docMk/>
            <pc:sldMk cId="1386756646" sldId="263"/>
            <ac:spMk id="6" creationId="{E7D5DD8B-C1CB-EF26-FECA-8B96EFAFE927}"/>
          </ac:spMkLst>
        </pc:spChg>
        <pc:spChg chg="add mod">
          <ac:chgData name="Vesselina Minkova" userId="f35a3b80-c8f1-4a30-9acb-b51d0e3a6fdd" providerId="ADAL" clId="{11E11CF7-30E1-451D-A6F1-FB56D84935DF}" dt="2023-04-27T08:31:13.154" v="90" actId="1076"/>
          <ac:spMkLst>
            <pc:docMk/>
            <pc:sldMk cId="1386756646" sldId="263"/>
            <ac:spMk id="7" creationId="{B8A70338-ED65-1DB3-3B79-2E4C3F8437F9}"/>
          </ac:spMkLst>
        </pc:spChg>
      </pc:sldChg>
      <pc:sldChg chg="addSp delSp modSp mod">
        <pc:chgData name="Vesselina Minkova" userId="f35a3b80-c8f1-4a30-9acb-b51d0e3a6fdd" providerId="ADAL" clId="{11E11CF7-30E1-451D-A6F1-FB56D84935DF}" dt="2023-04-27T08:31:20.215" v="92" actId="1076"/>
        <pc:sldMkLst>
          <pc:docMk/>
          <pc:sldMk cId="547780949" sldId="274"/>
        </pc:sldMkLst>
        <pc:spChg chg="del">
          <ac:chgData name="Vesselina Minkova" userId="f35a3b80-c8f1-4a30-9acb-b51d0e3a6fdd" providerId="ADAL" clId="{11E11CF7-30E1-451D-A6F1-FB56D84935DF}" dt="2023-04-27T08:24:09.642" v="35" actId="478"/>
          <ac:spMkLst>
            <pc:docMk/>
            <pc:sldMk cId="547780949" sldId="274"/>
            <ac:spMk id="2" creationId="{00000000-0000-0000-0000-000000000000}"/>
          </ac:spMkLst>
        </pc:spChg>
        <pc:spChg chg="del">
          <ac:chgData name="Vesselina Minkova" userId="f35a3b80-c8f1-4a30-9acb-b51d0e3a6fdd" providerId="ADAL" clId="{11E11CF7-30E1-451D-A6F1-FB56D84935DF}" dt="2023-04-27T08:24:29.329" v="41" actId="478"/>
          <ac:spMkLst>
            <pc:docMk/>
            <pc:sldMk cId="547780949" sldId="274"/>
            <ac:spMk id="3" creationId="{00000000-0000-0000-0000-000000000000}"/>
          </ac:spMkLst>
        </pc:spChg>
        <pc:spChg chg="add mod">
          <ac:chgData name="Vesselina Minkova" userId="f35a3b80-c8f1-4a30-9acb-b51d0e3a6fdd" providerId="ADAL" clId="{11E11CF7-30E1-451D-A6F1-FB56D84935DF}" dt="2023-04-27T08:31:20.215" v="92" actId="1076"/>
          <ac:spMkLst>
            <pc:docMk/>
            <pc:sldMk cId="547780949" sldId="274"/>
            <ac:spMk id="4" creationId="{85D808AE-83FE-CB08-0667-BFC62C51B8DC}"/>
          </ac:spMkLst>
        </pc:spChg>
        <pc:spChg chg="add mod">
          <ac:chgData name="Vesselina Minkova" userId="f35a3b80-c8f1-4a30-9acb-b51d0e3a6fdd" providerId="ADAL" clId="{11E11CF7-30E1-451D-A6F1-FB56D84935DF}" dt="2023-04-27T08:31:17.952" v="91" actId="1076"/>
          <ac:spMkLst>
            <pc:docMk/>
            <pc:sldMk cId="547780949" sldId="274"/>
            <ac:spMk id="5" creationId="{C866D0F4-6BB5-B753-5533-EEC93614D2EC}"/>
          </ac:spMkLst>
        </pc:spChg>
      </pc:sldChg>
      <pc:sldChg chg="addSp delSp modSp new mod">
        <pc:chgData name="Vesselina Minkova" userId="f35a3b80-c8f1-4a30-9acb-b51d0e3a6fdd" providerId="ADAL" clId="{11E11CF7-30E1-451D-A6F1-FB56D84935DF}" dt="2023-04-27T08:31:00.241" v="88" actId="1076"/>
        <pc:sldMkLst>
          <pc:docMk/>
          <pc:sldMk cId="2306121277" sldId="275"/>
        </pc:sldMkLst>
        <pc:spChg chg="del">
          <ac:chgData name="Vesselina Minkova" userId="f35a3b80-c8f1-4a30-9acb-b51d0e3a6fdd" providerId="ADAL" clId="{11E11CF7-30E1-451D-A6F1-FB56D84935DF}" dt="2023-04-27T08:26:07.112" v="57" actId="478"/>
          <ac:spMkLst>
            <pc:docMk/>
            <pc:sldMk cId="2306121277" sldId="275"/>
            <ac:spMk id="2" creationId="{F154FC03-58C8-1440-ACFE-AC1E08A2CBED}"/>
          </ac:spMkLst>
        </pc:spChg>
        <pc:spChg chg="del">
          <ac:chgData name="Vesselina Minkova" userId="f35a3b80-c8f1-4a30-9acb-b51d0e3a6fdd" providerId="ADAL" clId="{11E11CF7-30E1-451D-A6F1-FB56D84935DF}" dt="2023-04-27T08:27:19.306" v="65" actId="478"/>
          <ac:spMkLst>
            <pc:docMk/>
            <pc:sldMk cId="2306121277" sldId="275"/>
            <ac:spMk id="3" creationId="{69CF7D36-C216-FDAB-43BB-738A093EF67B}"/>
          </ac:spMkLst>
        </pc:spChg>
        <pc:spChg chg="add mod">
          <ac:chgData name="Vesselina Minkova" userId="f35a3b80-c8f1-4a30-9acb-b51d0e3a6fdd" providerId="ADAL" clId="{11E11CF7-30E1-451D-A6F1-FB56D84935DF}" dt="2023-04-27T08:31:00.241" v="88" actId="1076"/>
          <ac:spMkLst>
            <pc:docMk/>
            <pc:sldMk cId="2306121277" sldId="275"/>
            <ac:spMk id="5" creationId="{C7F379B1-D38D-39F1-6216-E14450ECCA5E}"/>
          </ac:spMkLst>
        </pc:spChg>
        <pc:graphicFrameChg chg="add mod modGraphic">
          <ac:chgData name="Vesselina Minkova" userId="f35a3b80-c8f1-4a30-9acb-b51d0e3a6fdd" providerId="ADAL" clId="{11E11CF7-30E1-451D-A6F1-FB56D84935DF}" dt="2023-04-27T08:30:56.176" v="87" actId="1076"/>
          <ac:graphicFrameMkLst>
            <pc:docMk/>
            <pc:sldMk cId="2306121277" sldId="275"/>
            <ac:graphicFrameMk id="6" creationId="{E95C5901-13CB-C918-E041-DF356CB1BF8B}"/>
          </ac:graphicFrameMkLst>
        </pc:graphicFrameChg>
        <pc:picChg chg="add del mod">
          <ac:chgData name="Vesselina Minkova" userId="f35a3b80-c8f1-4a30-9acb-b51d0e3a6fdd" providerId="ADAL" clId="{11E11CF7-30E1-451D-A6F1-FB56D84935DF}" dt="2023-04-27T08:27:17.652" v="64" actId="478"/>
          <ac:picMkLst>
            <pc:docMk/>
            <pc:sldMk cId="2306121277" sldId="275"/>
            <ac:picMk id="4" creationId="{116F599E-CE1D-A5F5-BA0F-CDCDB12F19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de-DE" alt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ECB4C0F-EA34-4DB4-89A4-AE90D3FC8C5D}" type="datetime1">
              <a:rPr lang="de-DE" altLang="de-DE"/>
              <a:pPr/>
              <a:t>27.04.2023</a:t>
            </a:fld>
            <a:endParaRPr lang="de-DE" alt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de-DE" alt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E6B9783-664E-4CDC-A63E-8F466970872A}" type="slidenum">
              <a:rPr lang="de-DE" altLang="de-DE"/>
              <a:pPr/>
              <a:t>‹Nr.›</a:t>
            </a:fld>
            <a:endParaRPr lang="de-DE" altLang="de-DE"/>
          </a:p>
        </p:txBody>
      </p:sp>
    </p:spTree>
    <p:extLst>
      <p:ext uri="{BB962C8B-B14F-4D97-AF65-F5344CB8AC3E}">
        <p14:creationId xmlns:p14="http://schemas.microsoft.com/office/powerpoint/2010/main" val="22525978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1B0ACDC-8ACC-7047-AD35-891AE1C15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11031"/>
            <a:ext cx="9144000" cy="5145024"/>
          </a:xfrm>
          <a:prstGeom prst="rect">
            <a:avLst/>
          </a:prstGeom>
        </p:spPr>
      </p:pic>
    </p:spTree>
    <p:extLst>
      <p:ext uri="{BB962C8B-B14F-4D97-AF65-F5344CB8AC3E}">
        <p14:creationId xmlns:p14="http://schemas.microsoft.com/office/powerpoint/2010/main" val="160515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11" name="Titel 1"/>
          <p:cNvSpPr>
            <a:spLocks noGrp="1"/>
          </p:cNvSpPr>
          <p:nvPr>
            <p:ph type="title"/>
          </p:nvPr>
        </p:nvSpPr>
        <p:spPr>
          <a:xfrm>
            <a:off x="1447800" y="1285875"/>
            <a:ext cx="6248400" cy="1285875"/>
          </a:xfrm>
        </p:spPr>
        <p:txBody>
          <a:bodyPr>
            <a:normAutofit/>
          </a:bodyPr>
          <a:lstStyle>
            <a:lvl1pPr>
              <a:defRPr sz="3200" b="1" baseline="0">
                <a:solidFill>
                  <a:schemeClr val="accent1"/>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2" name="Textplatzhalter 8"/>
          <p:cNvSpPr>
            <a:spLocks noGrp="1"/>
          </p:cNvSpPr>
          <p:nvPr>
            <p:ph type="body" sz="quarter" idx="10"/>
          </p:nvPr>
        </p:nvSpPr>
        <p:spPr>
          <a:xfrm>
            <a:off x="1447800" y="2571750"/>
            <a:ext cx="6248400" cy="1371600"/>
          </a:xfrm>
        </p:spPr>
        <p:txBody>
          <a:bodyPr>
            <a:normAutofit/>
          </a:bodyPr>
          <a:lstStyle>
            <a:lvl1pPr algn="ctr">
              <a:buNone/>
              <a:defRPr sz="1800">
                <a:solidFill>
                  <a:schemeClr val="tx1"/>
                </a:solidFill>
                <a:latin typeface="Arial" panose="020B0604020202020204" pitchFamily="34" charset="0"/>
                <a:cs typeface="Arial" panose="020B0604020202020204" pitchFamily="34" charset="0"/>
              </a:defRPr>
            </a:lvl1pPr>
            <a:lvl2pPr algn="ctr">
              <a:defRPr sz="1800"/>
            </a:lvl2pPr>
            <a:lvl3pPr algn="ctr">
              <a:defRPr sz="1800"/>
            </a:lvl3pPr>
            <a:lvl4pPr algn="ctr">
              <a:defRPr sz="1800"/>
            </a:lvl4pPr>
            <a:lvl5pPr algn="ctr">
              <a:defRPr sz="1800"/>
            </a:lvl5pPr>
          </a:lstStyle>
          <a:p>
            <a:pPr lvl="0"/>
            <a:r>
              <a:rPr lang="de-DE" dirty="0"/>
              <a:t>Textmasterformat bearbeiten</a:t>
            </a:r>
          </a:p>
        </p:txBody>
      </p:sp>
    </p:spTree>
    <p:extLst>
      <p:ext uri="{BB962C8B-B14F-4D97-AF65-F5344CB8AC3E}">
        <p14:creationId xmlns:p14="http://schemas.microsoft.com/office/powerpoint/2010/main" val="160515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1" name="Titel 1"/>
          <p:cNvSpPr>
            <a:spLocks noGrp="1"/>
          </p:cNvSpPr>
          <p:nvPr>
            <p:ph type="title"/>
          </p:nvPr>
        </p:nvSpPr>
        <p:spPr>
          <a:xfrm>
            <a:off x="457200" y="1059582"/>
            <a:ext cx="8229600" cy="857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de-DE" sz="3000" baseline="0">
                <a:solidFill>
                  <a:schemeClr val="accent1"/>
                </a:solidFill>
                <a:latin typeface="Arial" panose="020B0604020202020204" pitchFamily="34" charset="0"/>
                <a:cs typeface="Arial" panose="020B0604020202020204" pitchFamily="34" charset="0"/>
              </a:defRPr>
            </a:lvl1pPr>
          </a:lstStyle>
          <a:p>
            <a:pPr lvl="0"/>
            <a:r>
              <a:rPr lang="de-DE" dirty="0"/>
              <a:t>Titelmasterformat durch Klicken bearbeiten</a:t>
            </a:r>
          </a:p>
        </p:txBody>
      </p:sp>
      <p:sp>
        <p:nvSpPr>
          <p:cNvPr id="12" name="Inhaltsplatzhalter 2"/>
          <p:cNvSpPr>
            <a:spLocks noGrp="1"/>
          </p:cNvSpPr>
          <p:nvPr>
            <p:ph idx="1"/>
          </p:nvPr>
        </p:nvSpPr>
        <p:spPr>
          <a:xfrm>
            <a:off x="457200" y="2057400"/>
            <a:ext cx="8229600" cy="2537222"/>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5720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lang="de-DE" sz="2250" baseline="0">
                <a:solidFill>
                  <a:schemeClr val="accent1"/>
                </a:solidFill>
                <a:latin typeface="Arial" panose="020B0604020202020204" pitchFamily="34" charset="0"/>
                <a:cs typeface="Arial" panose="020B0604020202020204" pitchFamily="34" charset="0"/>
              </a:defRPr>
            </a:lvl1pPr>
          </a:lstStyle>
          <a:p>
            <a:pPr lvl="0"/>
            <a:r>
              <a:rPr lang="de-DE" dirty="0"/>
              <a:t>Titelmasterformat durch Klicken bearbeiten</a:t>
            </a:r>
          </a:p>
        </p:txBody>
      </p:sp>
      <p:sp>
        <p:nvSpPr>
          <p:cNvPr id="3" name="Inhaltsplatzhalter 2"/>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80381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7FD1480-8FD1-B847-923B-2E3582DDA6C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9144000" cy="1091184"/>
          </a:xfrm>
          <a:prstGeom prst="rect">
            <a:avLst/>
          </a:prstGeom>
        </p:spPr>
      </p:pic>
      <p:pic>
        <p:nvPicPr>
          <p:cNvPr id="2" name="Bild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969054"/>
            <a:ext cx="9143999" cy="195072"/>
          </a:xfrm>
          <a:prstGeom prst="rect">
            <a:avLst/>
          </a:prstGeom>
        </p:spPr>
      </p:pic>
      <p:sp>
        <p:nvSpPr>
          <p:cNvPr id="1026" name="Titelplatzhalter 1"/>
          <p:cNvSpPr>
            <a:spLocks noGrp="1"/>
          </p:cNvSpPr>
          <p:nvPr>
            <p:ph type="title"/>
          </p:nvPr>
        </p:nvSpPr>
        <p:spPr bwMode="auto">
          <a:xfrm>
            <a:off x="457200" y="1055052"/>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de-DE" altLang="de-DE" dirty="0"/>
              <a:t>Mastertitelformat bearbeiten</a:t>
            </a:r>
          </a:p>
        </p:txBody>
      </p:sp>
      <p:sp>
        <p:nvSpPr>
          <p:cNvPr id="5" name="Fußzeilenplatzhalter 4"/>
          <p:cNvSpPr>
            <a:spLocks noGrp="1"/>
          </p:cNvSpPr>
          <p:nvPr>
            <p:ph type="ftr" sz="quarter" idx="3"/>
          </p:nvPr>
        </p:nvSpPr>
        <p:spPr>
          <a:xfrm>
            <a:off x="3124200" y="4731990"/>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de-DE" altLang="de-DE"/>
          </a:p>
        </p:txBody>
      </p:sp>
      <p:sp>
        <p:nvSpPr>
          <p:cNvPr id="1027" name="Textplatzhalter 2"/>
          <p:cNvSpPr>
            <a:spLocks noGrp="1"/>
          </p:cNvSpPr>
          <p:nvPr>
            <p:ph type="body" idx="1"/>
          </p:nvPr>
        </p:nvSpPr>
        <p:spPr bwMode="auto">
          <a:xfrm>
            <a:off x="457200" y="2057400"/>
            <a:ext cx="8229600" cy="25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oliennummernplatzhalter 5"/>
          <p:cNvSpPr>
            <a:spLocks noGrp="1"/>
          </p:cNvSpPr>
          <p:nvPr>
            <p:ph type="sldNum" sz="quarter" idx="4"/>
          </p:nvPr>
        </p:nvSpPr>
        <p:spPr>
          <a:xfrm>
            <a:off x="6553200" y="473199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CEC79B9-E48F-4112-9D22-EC123309BEA0}" type="slidenum">
              <a:rPr lang="de-DE" altLang="de-DE"/>
              <a:pPr/>
              <a:t>‹Nr.›</a:t>
            </a:fld>
            <a:endParaRPr lang="de-DE" altLang="de-DE"/>
          </a:p>
        </p:txBody>
      </p:sp>
      <p:sp>
        <p:nvSpPr>
          <p:cNvPr id="4" name="Datumsplatzhalter 3"/>
          <p:cNvSpPr>
            <a:spLocks noGrp="1"/>
          </p:cNvSpPr>
          <p:nvPr>
            <p:ph type="dt" sz="half" idx="2"/>
          </p:nvPr>
        </p:nvSpPr>
        <p:spPr>
          <a:xfrm>
            <a:off x="457200" y="4731990"/>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5B1947DC-14C0-40E5-97A9-99C8CDA897F9}" type="datetime1">
              <a:rPr lang="de-DE" altLang="de-DE"/>
              <a:pPr/>
              <a:t>27.04.2023</a:t>
            </a:fld>
            <a:endParaRPr lang="de-DE" altLang="de-DE" dirty="0"/>
          </a:p>
        </p:txBody>
      </p:sp>
    </p:spTree>
  </p:cSld>
  <p:clrMap bg1="lt1" tx1="dk1" bg2="lt2" tx2="dk2" accent1="accent1" accent2="accent2" accent3="accent3" accent4="accent4" accent5="accent5" accent6="accent6" hlink="hlink" folHlink="folHlink"/>
  <p:sldLayoutIdLst>
    <p:sldLayoutId id="2147483676" r:id="rId1"/>
    <p:sldLayoutId id="2147483678" r:id="rId2"/>
    <p:sldLayoutId id="2147483668" r:id="rId3"/>
    <p:sldLayoutId id="2147483680" r:id="rId4"/>
  </p:sldLayoutIdLst>
  <p:txStyles>
    <p:titleStyle>
      <a:lvl1pPr algn="ctr" defTabSz="457200" rtl="0" eaLnBrk="1" fontAlgn="base" hangingPunct="1">
        <a:spcBef>
          <a:spcPct val="0"/>
        </a:spcBef>
        <a:spcAft>
          <a:spcPct val="0"/>
        </a:spcAft>
        <a:defRPr lang="de-DE" altLang="de-DE" sz="3000" b="1" kern="1200" baseline="0" smtClean="0">
          <a:solidFill>
            <a:schemeClr val="accent1"/>
          </a:solidFill>
          <a:latin typeface="Arial" panose="020B0604020202020204" pitchFamily="34" charset="0"/>
          <a:ea typeface="ＭＳ Ｐゴシック" panose="020B0600070205080204" pitchFamily="34" charset="-128"/>
          <a:cs typeface="Arial" panose="020B0604020202020204" pitchFamily="34" charset="0"/>
        </a:defRPr>
      </a:lvl1pPr>
      <a:lvl2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2pPr>
      <a:lvl3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3pPr>
      <a:lvl4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4pPr>
      <a:lvl5pPr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3200" b="1">
          <a:solidFill>
            <a:schemeClr val="tx2"/>
          </a:solidFill>
          <a:latin typeface="Calibri" panose="020F050202020403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B8A70338-ED65-1DB3-3B79-2E4C3F8437F9}"/>
              </a:ext>
            </a:extLst>
          </p:cNvPr>
          <p:cNvSpPr txBox="1">
            <a:spLocks/>
          </p:cNvSpPr>
          <p:nvPr/>
        </p:nvSpPr>
        <p:spPr>
          <a:xfrm>
            <a:off x="539552" y="2139702"/>
            <a:ext cx="6936988" cy="27015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00000"/>
              </a:lnSpc>
              <a:spcAft>
                <a:spcPts val="0"/>
              </a:spcAft>
              <a:defRPr/>
            </a:pPr>
            <a:r>
              <a:rPr lang="de-DE" sz="1400" dirty="0">
                <a:latin typeface="Arial" panose="020B0604020202020204" pitchFamily="34" charset="0"/>
                <a:cs typeface="Arial" panose="020B0604020202020204" pitchFamily="34" charset="0"/>
              </a:rPr>
              <a:t>Ein </a:t>
            </a:r>
            <a:r>
              <a:rPr lang="de-DE" sz="1400" b="1" dirty="0">
                <a:latin typeface="Arial" panose="020B0604020202020204" pitchFamily="34" charset="0"/>
                <a:cs typeface="Arial" panose="020B0604020202020204" pitchFamily="34" charset="0"/>
              </a:rPr>
              <a:t>Interessenkonflikt</a:t>
            </a:r>
            <a:r>
              <a:rPr lang="de-DE" sz="1400" dirty="0">
                <a:latin typeface="Arial" panose="020B0604020202020204" pitchFamily="34" charset="0"/>
                <a:cs typeface="Arial" panose="020B0604020202020204" pitchFamily="34" charset="0"/>
              </a:rPr>
              <a:t> besteht, wenn Referierende materielle oder persönliche Beziehungen haben, die geeignet sind, die Inhalte der Veranstaltung zu beeinflussen. </a:t>
            </a:r>
          </a:p>
          <a:p>
            <a:pPr algn="l" fontAlgn="auto">
              <a:lnSpc>
                <a:spcPct val="100000"/>
              </a:lnSpc>
              <a:spcAft>
                <a:spcPts val="0"/>
              </a:spcAft>
              <a:defRPr/>
            </a:pPr>
            <a:r>
              <a:rPr lang="de-DE" sz="1400" b="1" i="1" dirty="0">
                <a:latin typeface="Arial" panose="020B0604020202020204" pitchFamily="34" charset="0"/>
                <a:cs typeface="Arial" panose="020B0604020202020204" pitchFamily="34" charset="0"/>
              </a:rPr>
              <a:t>Materielle </a:t>
            </a:r>
            <a:r>
              <a:rPr lang="de-DE" sz="1400" b="1" dirty="0">
                <a:latin typeface="Arial" panose="020B0604020202020204" pitchFamily="34" charset="0"/>
                <a:cs typeface="Arial" panose="020B0604020202020204" pitchFamily="34" charset="0"/>
              </a:rPr>
              <a:t>Interessenkonflikte </a:t>
            </a:r>
            <a:r>
              <a:rPr lang="de-DE" sz="1400" dirty="0">
                <a:latin typeface="Arial" panose="020B0604020202020204" pitchFamily="34" charset="0"/>
                <a:cs typeface="Arial" panose="020B0604020202020204" pitchFamily="34" charset="0"/>
              </a:rPr>
              <a:t>können z. B. finanzielle Verbindungen zu Unternehmen sein, deren Produkte in der Veranstaltung unmittelbar oder mittelbar berührt sind. Unter finanziellen Verbindungen sind bspw. Beschäftigungsverhältnisse, Beratungstätigkeiten, Aktienbesitz, Honorare für Vorträge, Reisekostenübernahmen, Studienunterstützungen oder andere Drittmittel zu verstehen. </a:t>
            </a:r>
          </a:p>
          <a:p>
            <a:pPr algn="l" fontAlgn="auto">
              <a:lnSpc>
                <a:spcPct val="100000"/>
              </a:lnSpc>
              <a:spcAft>
                <a:spcPts val="0"/>
              </a:spcAft>
              <a:defRPr/>
            </a:pPr>
            <a:r>
              <a:rPr lang="de-DE" sz="1400" b="1" i="1" dirty="0">
                <a:latin typeface="Arial" panose="020B0604020202020204" pitchFamily="34" charset="0"/>
                <a:cs typeface="Arial" panose="020B0604020202020204" pitchFamily="34" charset="0"/>
              </a:rPr>
              <a:t>Nichtmaterielle </a:t>
            </a:r>
            <a:r>
              <a:rPr lang="de-DE" sz="1400" b="1" dirty="0">
                <a:latin typeface="Arial" panose="020B0604020202020204" pitchFamily="34" charset="0"/>
                <a:cs typeface="Arial" panose="020B0604020202020204" pitchFamily="34" charset="0"/>
              </a:rPr>
              <a:t>Interessenkonflikte </a:t>
            </a:r>
            <a:r>
              <a:rPr lang="de-DE" sz="1400" dirty="0">
                <a:latin typeface="Arial" panose="020B0604020202020204" pitchFamily="34" charset="0"/>
                <a:cs typeface="Arial" panose="020B0604020202020204" pitchFamily="34" charset="0"/>
              </a:rPr>
              <a:t>liegen z. B. dann vor, wenn enge persönliche Verbindungen zu jemandem bestehen, dessen wirtschaftliche oder ideelle Belange durch die Veranstaltung berührt werden (Partnerschaft, familiäre Beziehungen etc.).</a:t>
            </a:r>
          </a:p>
        </p:txBody>
      </p:sp>
      <p:sp>
        <p:nvSpPr>
          <p:cNvPr id="2" name="Titel 1">
            <a:extLst>
              <a:ext uri="{FF2B5EF4-FFF2-40B4-BE49-F238E27FC236}">
                <a16:creationId xmlns:a16="http://schemas.microsoft.com/office/drawing/2014/main" id="{CCB895DF-FEB6-801B-D387-63C3530EAD9B}"/>
              </a:ext>
            </a:extLst>
          </p:cNvPr>
          <p:cNvSpPr txBox="1">
            <a:spLocks/>
          </p:cNvSpPr>
          <p:nvPr/>
        </p:nvSpPr>
        <p:spPr>
          <a:xfrm>
            <a:off x="611560" y="1131590"/>
            <a:ext cx="6624736" cy="5760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Offenlegung</a:t>
            </a:r>
            <a:r>
              <a:rPr kumimoji="0" lang="en-US" sz="20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 von </a:t>
            </a:r>
            <a:r>
              <a:rPr kumimoji="0" lang="en-US" sz="2000" b="0" i="0" u="none" strike="noStrike" kern="1200" cap="none" spc="0" normalizeH="0" baseline="0" noProof="0" dirty="0" err="1">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Interessenkonflikten</a:t>
            </a:r>
            <a:endParaRPr kumimoji="0" lang="de-DE" sz="20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8675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C866D0F4-6BB5-B753-5533-EEC93614D2EC}"/>
              </a:ext>
            </a:extLst>
          </p:cNvPr>
          <p:cNvSpPr txBox="1">
            <a:spLocks/>
          </p:cNvSpPr>
          <p:nvPr/>
        </p:nvSpPr>
        <p:spPr bwMode="auto">
          <a:xfrm>
            <a:off x="558230" y="2312379"/>
            <a:ext cx="6864898" cy="235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de-DE" altLang="de-DE" sz="1400" dirty="0"/>
              <a:t>Hiermit erkläre ich, dass zu den Inhalten der Veranstaltung</a:t>
            </a:r>
          </a:p>
          <a:p>
            <a:pPr>
              <a:defRPr/>
            </a:pPr>
            <a:endParaRPr lang="de-DE" altLang="de-DE" sz="1400" dirty="0"/>
          </a:p>
          <a:p>
            <a:pPr marL="457200" indent="-457200">
              <a:buFont typeface="Wingdings" panose="05000000000000000000" pitchFamily="2" charset="2"/>
              <a:buChar char="¨"/>
              <a:defRPr/>
            </a:pPr>
            <a:r>
              <a:rPr lang="de-DE" altLang="de-DE" sz="1400" dirty="0">
                <a:ea typeface="Calibri" panose="020F0502020204030204" pitchFamily="34" charset="0"/>
              </a:rPr>
              <a:t>kein Interessenkonflikt vorliegt.</a:t>
            </a:r>
          </a:p>
          <a:p>
            <a:pPr marL="457200" indent="-457200">
              <a:buFont typeface="Wingdings" panose="05000000000000000000" pitchFamily="2" charset="2"/>
              <a:buChar char="¨"/>
              <a:defRPr/>
            </a:pPr>
            <a:endParaRPr lang="de-DE" altLang="de-DE" sz="1400" dirty="0">
              <a:ea typeface="Calibri" panose="020F0502020204030204" pitchFamily="34" charset="0"/>
            </a:endParaRPr>
          </a:p>
          <a:p>
            <a:pPr marL="457200" indent="-457200">
              <a:buFont typeface="Wingdings" panose="05000000000000000000" pitchFamily="2" charset="2"/>
              <a:buChar char="¨"/>
              <a:defRPr/>
            </a:pPr>
            <a:r>
              <a:rPr lang="de-DE" altLang="de-DE" sz="1400" dirty="0">
                <a:ea typeface="Calibri" panose="020F0502020204030204" pitchFamily="34" charset="0"/>
              </a:rPr>
              <a:t>ein materieller Interessenkonflikt vorliegt.</a:t>
            </a:r>
          </a:p>
          <a:p>
            <a:pPr>
              <a:defRPr/>
            </a:pPr>
            <a:endParaRPr lang="de-DE" altLang="de-DE" sz="1400" b="1" dirty="0"/>
          </a:p>
          <a:p>
            <a:pPr marL="457200" indent="-457200">
              <a:buFont typeface="Wingdings" panose="05000000000000000000" pitchFamily="2" charset="2"/>
              <a:buChar char="¨"/>
              <a:defRPr/>
            </a:pPr>
            <a:r>
              <a:rPr lang="de-DE" altLang="de-DE" sz="1400" dirty="0"/>
              <a:t>ein immaterieller Interessenkonflikt vorliegt.</a:t>
            </a:r>
          </a:p>
          <a:p>
            <a:pPr>
              <a:defRPr/>
            </a:pPr>
            <a:endParaRPr lang="de-DE" altLang="de-DE" dirty="0"/>
          </a:p>
        </p:txBody>
      </p:sp>
      <p:sp>
        <p:nvSpPr>
          <p:cNvPr id="2" name="Titel 1">
            <a:extLst>
              <a:ext uri="{FF2B5EF4-FFF2-40B4-BE49-F238E27FC236}">
                <a16:creationId xmlns:a16="http://schemas.microsoft.com/office/drawing/2014/main" id="{210802B3-6017-A53F-7A60-DF374DF48D44}"/>
              </a:ext>
            </a:extLst>
          </p:cNvPr>
          <p:cNvSpPr txBox="1">
            <a:spLocks/>
          </p:cNvSpPr>
          <p:nvPr/>
        </p:nvSpPr>
        <p:spPr>
          <a:xfrm>
            <a:off x="611560" y="1131590"/>
            <a:ext cx="6624736" cy="5760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Offenlegung</a:t>
            </a:r>
            <a:r>
              <a:rPr kumimoji="0" lang="en-US" sz="20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 von </a:t>
            </a:r>
            <a:r>
              <a:rPr kumimoji="0" lang="en-US" sz="2000" b="0" i="0" u="none" strike="noStrike" kern="1200" cap="none" spc="0" normalizeH="0" baseline="0" noProof="0" dirty="0" err="1">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Interessenkonflikten</a:t>
            </a:r>
            <a:endParaRPr kumimoji="0" lang="de-DE" sz="20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4778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7F379B1-D38D-39F1-6216-E14450ECCA5E}"/>
              </a:ext>
            </a:extLst>
          </p:cNvPr>
          <p:cNvSpPr txBox="1">
            <a:spLocks/>
          </p:cNvSpPr>
          <p:nvPr/>
        </p:nvSpPr>
        <p:spPr>
          <a:xfrm>
            <a:off x="611560" y="1131590"/>
            <a:ext cx="6624736" cy="5760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Offenlegung</a:t>
            </a:r>
            <a:r>
              <a:rPr kumimoji="0" lang="en-US" sz="20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 von </a:t>
            </a:r>
            <a:r>
              <a:rPr kumimoji="0" lang="en-US" sz="2000" b="0" i="0" u="none" strike="noStrike" kern="1200" cap="none" spc="0" normalizeH="0" baseline="0" noProof="0" dirty="0" err="1">
                <a:ln>
                  <a:noFill/>
                </a:ln>
                <a:solidFill>
                  <a:srgbClr val="0070C0"/>
                </a:solidFill>
                <a:effectLst>
                  <a:outerShdw blurRad="38100" dist="38100" dir="2700000" algn="tl">
                    <a:srgbClr val="C0C0C0"/>
                  </a:outerShdw>
                </a:effectLst>
                <a:uLnTx/>
                <a:uFillTx/>
                <a:latin typeface="Arial" panose="020B0604020202020204" pitchFamily="34" charset="0"/>
                <a:ea typeface="+mj-ea"/>
                <a:cs typeface="Arial" panose="020B0604020202020204" pitchFamily="34" charset="0"/>
              </a:rPr>
              <a:t>Interessenkonflikten</a:t>
            </a:r>
            <a:endParaRPr kumimoji="0" lang="de-DE" sz="20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6" name="Tabelle 5">
            <a:extLst>
              <a:ext uri="{FF2B5EF4-FFF2-40B4-BE49-F238E27FC236}">
                <a16:creationId xmlns:a16="http://schemas.microsoft.com/office/drawing/2014/main" id="{E95C5901-13CB-C918-E041-DF356CB1BF8B}"/>
              </a:ext>
            </a:extLst>
          </p:cNvPr>
          <p:cNvGraphicFramePr>
            <a:graphicFrameLocks noGrp="1"/>
          </p:cNvGraphicFramePr>
          <p:nvPr>
            <p:extLst>
              <p:ext uri="{D42A27DB-BD31-4B8C-83A1-F6EECF244321}">
                <p14:modId xmlns:p14="http://schemas.microsoft.com/office/powerpoint/2010/main" val="317034690"/>
              </p:ext>
            </p:extLst>
          </p:nvPr>
        </p:nvGraphicFramePr>
        <p:xfrm>
          <a:off x="653852" y="1851670"/>
          <a:ext cx="7734572" cy="2902750"/>
        </p:xfrm>
        <a:graphic>
          <a:graphicData uri="http://schemas.openxmlformats.org/drawingml/2006/table">
            <a:tbl>
              <a:tblPr firstRow="1" bandRow="1">
                <a:tableStyleId>{5C22544A-7EE6-4342-B048-85BDC9FD1C3A}</a:tableStyleId>
              </a:tblPr>
              <a:tblGrid>
                <a:gridCol w="2566243">
                  <a:extLst>
                    <a:ext uri="{9D8B030D-6E8A-4147-A177-3AD203B41FA5}">
                      <a16:colId xmlns:a16="http://schemas.microsoft.com/office/drawing/2014/main" val="2261625505"/>
                    </a:ext>
                  </a:extLst>
                </a:gridCol>
                <a:gridCol w="5168329">
                  <a:extLst>
                    <a:ext uri="{9D8B030D-6E8A-4147-A177-3AD203B41FA5}">
                      <a16:colId xmlns:a16="http://schemas.microsoft.com/office/drawing/2014/main" val="595805187"/>
                    </a:ext>
                  </a:extLst>
                </a:gridCol>
              </a:tblGrid>
              <a:tr h="769150">
                <a:tc>
                  <a:txBody>
                    <a:bodyPr/>
                    <a:lstStyle/>
                    <a:p>
                      <a:r>
                        <a:rPr lang="de-DE" sz="1400" dirty="0"/>
                        <a:t>Unternehmen</a:t>
                      </a:r>
                    </a:p>
                  </a:txBody>
                  <a:tcPr/>
                </a:tc>
                <a:tc>
                  <a:txBody>
                    <a:bodyPr/>
                    <a:lstStyle/>
                    <a:p>
                      <a:r>
                        <a:rPr lang="de-DE" sz="1400" dirty="0"/>
                        <a:t> Verbindung / potentieller Konflikt</a:t>
                      </a:r>
                    </a:p>
                    <a:p>
                      <a:r>
                        <a:rPr lang="de-DE" sz="1400" dirty="0"/>
                        <a:t>(Firmenbesitz-/</a:t>
                      </a:r>
                      <a:r>
                        <a:rPr lang="de-DE" sz="1400" dirty="0" err="1"/>
                        <a:t>anteile</a:t>
                      </a:r>
                      <a:r>
                        <a:rPr lang="de-DE" sz="1400" dirty="0"/>
                        <a:t>, Beschäftigungsverhältnis, Honorar-/Beratertätigkeit, Zuwendung für Forschungsprojekte, Sonstiges </a:t>
                      </a:r>
                    </a:p>
                  </a:txBody>
                  <a:tcPr/>
                </a:tc>
                <a:extLst>
                  <a:ext uri="{0D108BD9-81ED-4DB2-BD59-A6C34878D82A}">
                    <a16:rowId xmlns:a16="http://schemas.microsoft.com/office/drawing/2014/main" val="3544941645"/>
                  </a:ext>
                </a:extLst>
              </a:tr>
              <a:tr h="297397">
                <a:tc>
                  <a:txBody>
                    <a:bodyPr/>
                    <a:lstStyle/>
                    <a:p>
                      <a:endParaRPr lang="de-DE" sz="1400" dirty="0"/>
                    </a:p>
                  </a:txBody>
                  <a:tcPr/>
                </a:tc>
                <a:tc>
                  <a:txBody>
                    <a:bodyPr/>
                    <a:lstStyle/>
                    <a:p>
                      <a:endParaRPr lang="de-DE" sz="1400"/>
                    </a:p>
                  </a:txBody>
                  <a:tcPr/>
                </a:tc>
                <a:extLst>
                  <a:ext uri="{0D108BD9-81ED-4DB2-BD59-A6C34878D82A}">
                    <a16:rowId xmlns:a16="http://schemas.microsoft.com/office/drawing/2014/main" val="2476834287"/>
                  </a:ext>
                </a:extLst>
              </a:tr>
              <a:tr h="297397">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1779600133"/>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385185543"/>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2761487634"/>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2994468982"/>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2801246043"/>
                  </a:ext>
                </a:extLst>
              </a:tr>
              <a:tr h="297397">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4146248364"/>
                  </a:ext>
                </a:extLst>
              </a:tr>
            </a:tbl>
          </a:graphicData>
        </a:graphic>
      </p:graphicFrame>
    </p:spTree>
    <p:extLst>
      <p:ext uri="{BB962C8B-B14F-4D97-AF65-F5344CB8AC3E}">
        <p14:creationId xmlns:p14="http://schemas.microsoft.com/office/powerpoint/2010/main" val="2306121277"/>
      </p:ext>
    </p:extLst>
  </p:cSld>
  <p:clrMapOvr>
    <a:masterClrMapping/>
  </p:clrMapOvr>
</p:sld>
</file>

<file path=ppt/theme/theme1.xml><?xml version="1.0" encoding="utf-8"?>
<a:theme xmlns:a="http://schemas.openxmlformats.org/drawingml/2006/main" name="Office-Design">
  <a:themeElements>
    <a:clrScheme name="DRG 2021">
      <a:dk1>
        <a:srgbClr val="000000"/>
      </a:dk1>
      <a:lt1>
        <a:srgbClr val="FFFFFF"/>
      </a:lt1>
      <a:dk2>
        <a:srgbClr val="51AE32"/>
      </a:dk2>
      <a:lt2>
        <a:srgbClr val="EEECE1"/>
      </a:lt2>
      <a:accent1>
        <a:srgbClr val="009BD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881F68F90C7440A4571852D2617E14" ma:contentTypeVersion="14" ma:contentTypeDescription="Ein neues Dokument erstellen." ma:contentTypeScope="" ma:versionID="e6d0b25adace3ab8d080c2567289b89b">
  <xsd:schema xmlns:xsd="http://www.w3.org/2001/XMLSchema" xmlns:xs="http://www.w3.org/2001/XMLSchema" xmlns:p="http://schemas.microsoft.com/office/2006/metadata/properties" xmlns:ns2="adb4d72f-0804-450c-9530-c9666fc2877c" xmlns:ns3="9d4bf11b-4ac3-40ba-b341-c077628e8785" targetNamespace="http://schemas.microsoft.com/office/2006/metadata/properties" ma:root="true" ma:fieldsID="d99bccf828ce5115618ea654ce731adc" ns2:_="" ns3:_="">
    <xsd:import namespace="adb4d72f-0804-450c-9530-c9666fc2877c"/>
    <xsd:import namespace="9d4bf11b-4ac3-40ba-b341-c077628e878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4d72f-0804-450c-9530-c9666fc28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7de178ee-1a45-43a2-998d-ef1882d0c45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tatus Unterschrift" ma:internalName="Status_x0020_Unterschrif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4bf11b-4ac3-40ba-b341-c077628e878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904bb5-20fc-4eb1-9c47-8af7a788e78e}" ma:internalName="TaxCatchAll" ma:showField="CatchAllData" ma:web="9d4bf11b-4ac3-40ba-b341-c077628e878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4bf11b-4ac3-40ba-b341-c077628e8785" xsi:nil="true"/>
    <_Flow_SignoffStatus xmlns="adb4d72f-0804-450c-9530-c9666fc2877c" xsi:nil="true"/>
    <lcf76f155ced4ddcb4097134ff3c332f xmlns="adb4d72f-0804-450c-9530-c9666fc287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640B23-8A12-40BA-B7D6-D9EDC3F4C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4d72f-0804-450c-9530-c9666fc2877c"/>
    <ds:schemaRef ds:uri="9d4bf11b-4ac3-40ba-b341-c077628e8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3F15EA-8411-427F-9B8B-43F2959FA91B}">
  <ds:schemaRefs>
    <ds:schemaRef ds:uri="http://schemas.microsoft.com/sharepoint/v3/contenttype/forms"/>
  </ds:schemaRefs>
</ds:datastoreItem>
</file>

<file path=customXml/itemProps3.xml><?xml version="1.0" encoding="utf-8"?>
<ds:datastoreItem xmlns:ds="http://schemas.openxmlformats.org/officeDocument/2006/customXml" ds:itemID="{1B9C2653-5DC5-44D2-AC68-D9525F0A9E8A}">
  <ds:schemaRefs>
    <ds:schemaRef ds:uri="http://schemas.microsoft.com/office/2006/metadata/properties"/>
    <ds:schemaRef ds:uri="http://schemas.microsoft.com/office/infopath/2007/PartnerControls"/>
    <ds:schemaRef ds:uri="9d4bf11b-4ac3-40ba-b341-c077628e8785"/>
    <ds:schemaRef ds:uri="adb4d72f-0804-450c-9530-c9666fc2877c"/>
  </ds:schemaRefs>
</ds:datastoreItem>
</file>

<file path=docProps/app.xml><?xml version="1.0" encoding="utf-8"?>
<Properties xmlns="http://schemas.openxmlformats.org/officeDocument/2006/extended-properties" xmlns:vt="http://schemas.openxmlformats.org/officeDocument/2006/docPropsVTypes">
  <Template/>
  <TotalTime>0</TotalTime>
  <Words>162</Words>
  <Application>Microsoft Office PowerPoint</Application>
  <PresentationFormat>Bildschirmpräsentation (16:9)</PresentationFormat>
  <Paragraphs>16</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Calibri Light</vt:lpstr>
      <vt:lpstr>Wingdings</vt:lpstr>
      <vt:lpstr>Office-Design</vt:lpstr>
      <vt:lpstr>PowerPoint-Präsentation</vt:lpstr>
      <vt:lpstr>PowerPoint-Präsentation</vt:lpstr>
      <vt:lpstr>PowerPoint-Präsentation</vt:lpstr>
    </vt:vector>
  </TitlesOfParts>
  <Company>viel spass bei der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Anja Johenning</dc:creator>
  <cp:lastModifiedBy>Maren Bastian</cp:lastModifiedBy>
  <cp:revision>44</cp:revision>
  <dcterms:created xsi:type="dcterms:W3CDTF">2017-05-16T07:48:24Z</dcterms:created>
  <dcterms:modified xsi:type="dcterms:W3CDTF">2023-04-27T08:35:31Z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0x0101009E881F68F90C7440A4571852D2617E14</vt:lpwstr>
  </property>
  <property fmtid="{D5CDD505-2E9C-101B-9397-08002B2CF9AE}" pid="3" name="MediaServiceImageTags">
    <vt:lpwstr/>
  </property>
</Properties>
</file>